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Open Sans" charset="1" panose="00000000000000000000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94701" y="2126433"/>
            <a:ext cx="8493299" cy="6484942"/>
            <a:chOff x="0" y="0"/>
            <a:chExt cx="3137252" cy="23954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7252" cy="2395406"/>
            </a:xfrm>
            <a:custGeom>
              <a:avLst/>
              <a:gdLst/>
              <a:ahLst/>
              <a:cxnLst/>
              <a:rect r="r" b="b" t="t" l="l"/>
              <a:pathLst>
                <a:path h="2395406" w="3137252">
                  <a:moveTo>
                    <a:pt x="0" y="0"/>
                  </a:moveTo>
                  <a:lnTo>
                    <a:pt x="3137252" y="0"/>
                  </a:lnTo>
                  <a:lnTo>
                    <a:pt x="3137252" y="2395406"/>
                  </a:lnTo>
                  <a:lnTo>
                    <a:pt x="0" y="2395406"/>
                  </a:lnTo>
                  <a:close/>
                </a:path>
              </a:pathLst>
            </a:custGeom>
            <a:solidFill>
              <a:srgbClr val="B7CB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37252" cy="2443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39114" y="2434976"/>
            <a:ext cx="8004474" cy="5867856"/>
            <a:chOff x="0" y="0"/>
            <a:chExt cx="1739229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9229" cy="1274980"/>
            </a:xfrm>
            <a:custGeom>
              <a:avLst/>
              <a:gdLst/>
              <a:ahLst/>
              <a:cxnLst/>
              <a:rect r="r" b="b" t="t" l="l"/>
              <a:pathLst>
                <a:path h="1274980" w="1739229">
                  <a:moveTo>
                    <a:pt x="0" y="0"/>
                  </a:moveTo>
                  <a:lnTo>
                    <a:pt x="1739229" y="0"/>
                  </a:lnTo>
                  <a:lnTo>
                    <a:pt x="173922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3"/>
              <a:stretch>
                <a:fillRect l="0" t="-71703" r="0" b="-7170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6693" y="5028030"/>
            <a:ext cx="8493299" cy="2080493"/>
            <a:chOff x="0" y="0"/>
            <a:chExt cx="3137252" cy="768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7252" cy="768492"/>
            </a:xfrm>
            <a:custGeom>
              <a:avLst/>
              <a:gdLst/>
              <a:ahLst/>
              <a:cxnLst/>
              <a:rect r="r" b="b" t="t" l="l"/>
              <a:pathLst>
                <a:path h="768492" w="3137252">
                  <a:moveTo>
                    <a:pt x="0" y="0"/>
                  </a:moveTo>
                  <a:lnTo>
                    <a:pt x="3137252" y="0"/>
                  </a:lnTo>
                  <a:lnTo>
                    <a:pt x="3137252" y="768492"/>
                  </a:lnTo>
                  <a:lnTo>
                    <a:pt x="0" y="768492"/>
                  </a:lnTo>
                  <a:close/>
                </a:path>
              </a:pathLst>
            </a:custGeom>
            <a:solidFill>
              <a:srgbClr val="B7CBCC">
                <a:alpha val="5098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137252" cy="816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15693" y="3952135"/>
            <a:ext cx="8971706" cy="8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5855">
                <a:solidFill>
                  <a:srgbClr val="1E686A"/>
                </a:solidFill>
                <a:latin typeface="Arimo Bold"/>
                <a:ea typeface="Arimo Bold"/>
                <a:cs typeface="Arimo Bold"/>
                <a:sym typeface="Arimo Bold"/>
              </a:rPr>
              <a:t>Greeny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5630" y="5056086"/>
            <a:ext cx="955348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E686A"/>
                </a:solidFill>
                <a:latin typeface="Open Sans"/>
                <a:ea typeface="Open Sans"/>
                <a:cs typeface="Open Sans"/>
                <a:sym typeface="Open Sans"/>
              </a:rPr>
              <a:t>Presented by: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1E686A"/>
                </a:solidFill>
                <a:latin typeface="Open Sans"/>
                <a:ea typeface="Open Sans"/>
                <a:cs typeface="Open Sans"/>
                <a:sym typeface="Open Sans"/>
              </a:rPr>
              <a:t>Reema Alsheikh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1E686A"/>
                </a:solidFill>
                <a:latin typeface="Open Sans"/>
                <a:ea typeface="Open Sans"/>
                <a:cs typeface="Open Sans"/>
                <a:sym typeface="Open Sans"/>
              </a:rPr>
              <a:t>Shahad Alhazmi</a:t>
            </a: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1E686A"/>
                </a:solidFill>
                <a:latin typeface="Open Sans"/>
                <a:ea typeface="Open Sans"/>
                <a:cs typeface="Open Sans"/>
                <a:sym typeface="Open Sans"/>
              </a:rPr>
              <a:t>Fahad Almusalam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4346" y="-402724"/>
            <a:ext cx="6196659" cy="10928065"/>
            <a:chOff x="0" y="0"/>
            <a:chExt cx="2288920" cy="4036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8920" cy="4036605"/>
            </a:xfrm>
            <a:custGeom>
              <a:avLst/>
              <a:gdLst/>
              <a:ahLst/>
              <a:cxnLst/>
              <a:rect r="r" b="b" t="t" l="l"/>
              <a:pathLst>
                <a:path h="4036605" w="2288920">
                  <a:moveTo>
                    <a:pt x="0" y="0"/>
                  </a:moveTo>
                  <a:lnTo>
                    <a:pt x="2288920" y="0"/>
                  </a:lnTo>
                  <a:lnTo>
                    <a:pt x="2288920" y="4036605"/>
                  </a:lnTo>
                  <a:lnTo>
                    <a:pt x="0" y="4036605"/>
                  </a:lnTo>
                  <a:close/>
                </a:path>
              </a:pathLst>
            </a:custGeom>
            <a:solidFill>
              <a:srgbClr val="B7CB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288920" cy="4084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0883" y="1269664"/>
            <a:ext cx="5246370" cy="8229600"/>
            <a:chOff x="0" y="0"/>
            <a:chExt cx="812800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74980"/>
            </a:xfrm>
            <a:custGeom>
              <a:avLst/>
              <a:gdLst/>
              <a:ahLst/>
              <a:cxnLst/>
              <a:rect r="r" b="b" t="t" l="l"/>
              <a:pathLst>
                <a:path h="12749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3"/>
              <a:stretch>
                <a:fillRect l="-67573" t="0" r="-675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19665" y="1104900"/>
            <a:ext cx="9378447" cy="79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2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6236" y="2602924"/>
            <a:ext cx="9378447" cy="441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2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Problem</a:t>
            </a:r>
          </a:p>
          <a:p>
            <a:pPr algn="l">
              <a:lnSpc>
                <a:spcPts val="5702"/>
              </a:lnSpc>
            </a:pPr>
          </a:p>
          <a:p>
            <a:pPr algn="l">
              <a:lnSpc>
                <a:spcPts val="5702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Description</a:t>
            </a:r>
          </a:p>
          <a:p>
            <a:pPr algn="l">
              <a:lnSpc>
                <a:spcPts val="5702"/>
              </a:lnSpc>
            </a:pPr>
          </a:p>
          <a:p>
            <a:pPr algn="l">
              <a:lnSpc>
                <a:spcPts val="5702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  <a:p>
            <a:pPr algn="l">
              <a:lnSpc>
                <a:spcPts val="570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14959"/>
            <a:ext cx="5246370" cy="7535636"/>
            <a:chOff x="0" y="0"/>
            <a:chExt cx="812800" cy="1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67467"/>
            </a:xfrm>
            <a:custGeom>
              <a:avLst/>
              <a:gdLst/>
              <a:ahLst/>
              <a:cxnLst/>
              <a:rect r="r" b="b" t="t" l="l"/>
              <a:pathLst>
                <a:path h="116746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67467"/>
                  </a:lnTo>
                  <a:lnTo>
                    <a:pt x="0" y="1167467"/>
                  </a:lnTo>
                  <a:close/>
                </a:path>
              </a:pathLst>
            </a:custGeom>
            <a:blipFill>
              <a:blip r:embed="rId3"/>
              <a:stretch>
                <a:fillRect l="0" t="-11885" r="0" b="-118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70529" y="1220994"/>
            <a:ext cx="2881949" cy="3906899"/>
          </a:xfrm>
          <a:custGeom>
            <a:avLst/>
            <a:gdLst/>
            <a:ahLst/>
            <a:cxnLst/>
            <a:rect r="r" b="b" t="t" l="l"/>
            <a:pathLst>
              <a:path h="3906899" w="2881949">
                <a:moveTo>
                  <a:pt x="0" y="0"/>
                </a:moveTo>
                <a:lnTo>
                  <a:pt x="2881950" y="0"/>
                </a:lnTo>
                <a:lnTo>
                  <a:pt x="2881950" y="3906900"/>
                </a:lnTo>
                <a:lnTo>
                  <a:pt x="0" y="390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37" r="0" b="-180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9237" y="3414495"/>
            <a:ext cx="2486448" cy="3842599"/>
          </a:xfrm>
          <a:custGeom>
            <a:avLst/>
            <a:gdLst/>
            <a:ahLst/>
            <a:cxnLst/>
            <a:rect r="r" b="b" t="t" l="l"/>
            <a:pathLst>
              <a:path h="3842599" w="2486448">
                <a:moveTo>
                  <a:pt x="0" y="0"/>
                </a:moveTo>
                <a:lnTo>
                  <a:pt x="2486448" y="0"/>
                </a:lnTo>
                <a:lnTo>
                  <a:pt x="2486448" y="3842599"/>
                </a:lnTo>
                <a:lnTo>
                  <a:pt x="0" y="3842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02" t="-21510" r="0" b="-15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46706" y="5415701"/>
            <a:ext cx="2881949" cy="4034893"/>
          </a:xfrm>
          <a:custGeom>
            <a:avLst/>
            <a:gdLst/>
            <a:ahLst/>
            <a:cxnLst/>
            <a:rect r="r" b="b" t="t" l="l"/>
            <a:pathLst>
              <a:path h="4034893" w="2881949">
                <a:moveTo>
                  <a:pt x="0" y="0"/>
                </a:moveTo>
                <a:lnTo>
                  <a:pt x="2881949" y="0"/>
                </a:lnTo>
                <a:lnTo>
                  <a:pt x="2881949" y="4034893"/>
                </a:lnTo>
                <a:lnTo>
                  <a:pt x="0" y="4034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02" t="0" r="-250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7530" y="1220994"/>
            <a:ext cx="3954365" cy="8229600"/>
          </a:xfrm>
          <a:custGeom>
            <a:avLst/>
            <a:gdLst/>
            <a:ahLst/>
            <a:cxnLst/>
            <a:rect r="r" b="b" t="t" l="l"/>
            <a:pathLst>
              <a:path h="8229600" w="3954365">
                <a:moveTo>
                  <a:pt x="0" y="0"/>
                </a:moveTo>
                <a:lnTo>
                  <a:pt x="3954365" y="0"/>
                </a:lnTo>
                <a:lnTo>
                  <a:pt x="39543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74" t="0" r="-788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2490" y="819408"/>
            <a:ext cx="9361977" cy="83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0592" y="2388347"/>
            <a:ext cx="5246370" cy="5510307"/>
            <a:chOff x="0" y="0"/>
            <a:chExt cx="812800" cy="853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53691"/>
            </a:xfrm>
            <a:custGeom>
              <a:avLst/>
              <a:gdLst/>
              <a:ahLst/>
              <a:cxnLst/>
              <a:rect r="r" b="b" t="t" l="l"/>
              <a:pathLst>
                <a:path h="8536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53691"/>
                  </a:lnTo>
                  <a:lnTo>
                    <a:pt x="0" y="853691"/>
                  </a:lnTo>
                  <a:close/>
                </a:path>
              </a:pathLst>
            </a:custGeom>
            <a:blipFill>
              <a:blip r:embed="rId3"/>
              <a:stretch>
                <a:fillRect l="-28773" t="0" r="-2877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730543" y="0"/>
            <a:ext cx="9957835" cy="10685583"/>
            <a:chOff x="0" y="0"/>
            <a:chExt cx="3678222" cy="3947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78222" cy="3947037"/>
            </a:xfrm>
            <a:custGeom>
              <a:avLst/>
              <a:gdLst/>
              <a:ahLst/>
              <a:cxnLst/>
              <a:rect r="r" b="b" t="t" l="l"/>
              <a:pathLst>
                <a:path h="3947037" w="3678222">
                  <a:moveTo>
                    <a:pt x="0" y="0"/>
                  </a:moveTo>
                  <a:lnTo>
                    <a:pt x="3678222" y="0"/>
                  </a:lnTo>
                  <a:lnTo>
                    <a:pt x="3678222" y="3947037"/>
                  </a:lnTo>
                  <a:lnTo>
                    <a:pt x="0" y="3947037"/>
                  </a:lnTo>
                  <a:close/>
                </a:path>
              </a:pathLst>
            </a:custGeom>
            <a:solidFill>
              <a:srgbClr val="B7CBCC">
                <a:alpha val="5098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78222" cy="399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98956" y="4755649"/>
            <a:ext cx="7456341" cy="389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2750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Our Plants Website is a comprehensive platform designed to connect plant enthusiasts, gardeners, and professionals with the best tools, resources, and services for plant care and gardening. The website offers a wide range of plants, gardening tools, and expert consultations, creating a one-stop shop for all things related to plant care.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8956" y="3483077"/>
            <a:ext cx="7453716" cy="8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Description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036" y="955063"/>
            <a:ext cx="9361977" cy="8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531891" y="7707183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4137367" y="0"/>
                </a:moveTo>
                <a:lnTo>
                  <a:pt x="0" y="0"/>
                </a:lnTo>
                <a:lnTo>
                  <a:pt x="0" y="4114800"/>
                </a:lnTo>
                <a:lnTo>
                  <a:pt x="4137367" y="4114800"/>
                </a:lnTo>
                <a:lnTo>
                  <a:pt x="41373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036" y="2336650"/>
            <a:ext cx="14967231" cy="473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Light Requirements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Water Requirements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Temperature Requirements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Soil Type Requirements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Planting Season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Growth Time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42777" y="-587615"/>
            <a:ext cx="11450390" cy="2393476"/>
          </a:xfrm>
          <a:custGeom>
            <a:avLst/>
            <a:gdLst/>
            <a:ahLst/>
            <a:cxnLst/>
            <a:rect r="r" b="b" t="t" l="l"/>
            <a:pathLst>
              <a:path h="2393476" w="11450390">
                <a:moveTo>
                  <a:pt x="0" y="0"/>
                </a:moveTo>
                <a:lnTo>
                  <a:pt x="11450390" y="0"/>
                </a:lnTo>
                <a:lnTo>
                  <a:pt x="11450390" y="2393477"/>
                </a:lnTo>
                <a:lnTo>
                  <a:pt x="0" y="239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036" y="955063"/>
            <a:ext cx="9361977" cy="8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531891" y="7707183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4137367" y="0"/>
                </a:moveTo>
                <a:lnTo>
                  <a:pt x="0" y="0"/>
                </a:lnTo>
                <a:lnTo>
                  <a:pt x="0" y="4114800"/>
                </a:lnTo>
                <a:lnTo>
                  <a:pt x="4137367" y="4114800"/>
                </a:lnTo>
                <a:lnTo>
                  <a:pt x="41373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036" y="2176549"/>
            <a:ext cx="14967231" cy="631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Nurseries With Available Stock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Find Nurseries By Location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Creating the Order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Assign tools to order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Most popular plants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Order Review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Extend Consultation Duration</a:t>
            </a:r>
          </a:p>
          <a:p>
            <a:pPr algn="l">
              <a:lnSpc>
                <a:spcPts val="624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42777" y="-587615"/>
            <a:ext cx="11450390" cy="2393476"/>
          </a:xfrm>
          <a:custGeom>
            <a:avLst/>
            <a:gdLst/>
            <a:ahLst/>
            <a:cxnLst/>
            <a:rect r="r" b="b" t="t" l="l"/>
            <a:pathLst>
              <a:path h="2393476" w="11450390">
                <a:moveTo>
                  <a:pt x="0" y="0"/>
                </a:moveTo>
                <a:lnTo>
                  <a:pt x="11450390" y="0"/>
                </a:lnTo>
                <a:lnTo>
                  <a:pt x="11450390" y="2393477"/>
                </a:lnTo>
                <a:lnTo>
                  <a:pt x="0" y="239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036" y="955063"/>
            <a:ext cx="9361977" cy="8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531891" y="7707183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4137367" y="0"/>
                </a:moveTo>
                <a:lnTo>
                  <a:pt x="0" y="0"/>
                </a:lnTo>
                <a:lnTo>
                  <a:pt x="0" y="4114800"/>
                </a:lnTo>
                <a:lnTo>
                  <a:pt x="4137367" y="4114800"/>
                </a:lnTo>
                <a:lnTo>
                  <a:pt x="41373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036" y="2413230"/>
            <a:ext cx="14967231" cy="394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Consent to consultation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User confirmation of completion of consultation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Consultant confirmation to complete the consultation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Complete the consultation</a:t>
            </a:r>
          </a:p>
          <a:p>
            <a:pPr algn="l" marL="962670" indent="-481335" lvl="1">
              <a:lnSpc>
                <a:spcPts val="6242"/>
              </a:lnSpc>
              <a:buFont typeface="Arial"/>
              <a:buChar char="•"/>
            </a:pPr>
            <a:r>
              <a:rPr lang="en-US" sz="4458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User cancels consultation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42777" y="-587615"/>
            <a:ext cx="11450390" cy="2393476"/>
          </a:xfrm>
          <a:custGeom>
            <a:avLst/>
            <a:gdLst/>
            <a:ahLst/>
            <a:cxnLst/>
            <a:rect r="r" b="b" t="t" l="l"/>
            <a:pathLst>
              <a:path h="2393476" w="11450390">
                <a:moveTo>
                  <a:pt x="0" y="0"/>
                </a:moveTo>
                <a:lnTo>
                  <a:pt x="11450390" y="0"/>
                </a:lnTo>
                <a:lnTo>
                  <a:pt x="11450390" y="2393477"/>
                </a:lnTo>
                <a:lnTo>
                  <a:pt x="0" y="239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0592" y="2388347"/>
            <a:ext cx="5246370" cy="5510307"/>
            <a:chOff x="0" y="0"/>
            <a:chExt cx="812800" cy="853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53691"/>
            </a:xfrm>
            <a:custGeom>
              <a:avLst/>
              <a:gdLst/>
              <a:ahLst/>
              <a:cxnLst/>
              <a:rect r="r" b="b" t="t" l="l"/>
              <a:pathLst>
                <a:path h="8536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53691"/>
                  </a:lnTo>
                  <a:lnTo>
                    <a:pt x="0" y="853691"/>
                  </a:lnTo>
                  <a:close/>
                </a:path>
              </a:pathLst>
            </a:custGeom>
            <a:blipFill>
              <a:blip r:embed="rId3"/>
              <a:stretch>
                <a:fillRect l="0" t="-34944" r="0" b="-3494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730543" y="0"/>
            <a:ext cx="9957835" cy="10685583"/>
            <a:chOff x="0" y="0"/>
            <a:chExt cx="3678222" cy="3947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78222" cy="3947037"/>
            </a:xfrm>
            <a:custGeom>
              <a:avLst/>
              <a:gdLst/>
              <a:ahLst/>
              <a:cxnLst/>
              <a:rect r="r" b="b" t="t" l="l"/>
              <a:pathLst>
                <a:path h="3947037" w="3678222">
                  <a:moveTo>
                    <a:pt x="0" y="0"/>
                  </a:moveTo>
                  <a:lnTo>
                    <a:pt x="3678222" y="0"/>
                  </a:lnTo>
                  <a:lnTo>
                    <a:pt x="3678222" y="3947037"/>
                  </a:lnTo>
                  <a:lnTo>
                    <a:pt x="0" y="3947037"/>
                  </a:lnTo>
                  <a:close/>
                </a:path>
              </a:pathLst>
            </a:custGeom>
            <a:solidFill>
              <a:srgbClr val="B7CBCC">
                <a:alpha val="5098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78222" cy="399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72760" y="4491993"/>
            <a:ext cx="7453716" cy="8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sz="5702">
                <a:solidFill>
                  <a:srgbClr val="1E686A"/>
                </a:solidFill>
                <a:latin typeface="Arimo"/>
                <a:ea typeface="Arimo"/>
                <a:cs typeface="Arimo"/>
                <a:sym typeface="Arimo"/>
              </a:rPr>
              <a:t>Thanks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DAGPKNaF-8E</dc:identifier>
  <dcterms:modified xsi:type="dcterms:W3CDTF">2011-08-01T06:04:30Z</dcterms:modified>
  <cp:revision>1</cp:revision>
  <dc:title>White and Green Clean House Plants Presentation</dc:title>
</cp:coreProperties>
</file>